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467" r:id="rId3"/>
    <p:sldId id="468" r:id="rId4"/>
    <p:sldId id="424" r:id="rId5"/>
    <p:sldId id="475" r:id="rId6"/>
    <p:sldId id="484" r:id="rId7"/>
    <p:sldId id="478" r:id="rId8"/>
    <p:sldId id="483" r:id="rId9"/>
    <p:sldId id="501" r:id="rId10"/>
    <p:sldId id="379" r:id="rId1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eth Taube" initials="G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FF"/>
    <a:srgbClr val="0000CC"/>
    <a:srgbClr val="CC66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59" autoAdjust="0"/>
    <p:restoredTop sz="92034" autoAdjust="0"/>
  </p:normalViewPr>
  <p:slideViewPr>
    <p:cSldViewPr>
      <p:cViewPr varScale="1">
        <p:scale>
          <a:sx n="79" d="100"/>
          <a:sy n="79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9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Relationship Id="rId4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07347-75E2-4D27-8569-0A568577C592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5D8FA7-10FB-422B-BEBE-E642A6EF8306}">
      <dgm:prSet phldrT="[Text]" custT="1"/>
      <dgm:spPr/>
      <dgm:t>
        <a:bodyPr/>
        <a:lstStyle/>
        <a:p>
          <a:pPr algn="ctr"/>
          <a:endParaRPr lang="en-US" sz="2900" dirty="0" smtClean="0">
            <a:latin typeface="Calibri" pitchFamily="34" charset="0"/>
          </a:endParaRPr>
        </a:p>
        <a:p>
          <a:pPr algn="ctr"/>
          <a:r>
            <a:rPr lang="en-US" sz="3200" dirty="0" smtClean="0">
              <a:latin typeface="Calibri" pitchFamily="34" charset="0"/>
            </a:rPr>
            <a:t>80% of applications performance challenges – I/O </a:t>
          </a:r>
          <a:br>
            <a:rPr lang="en-US" sz="3200" dirty="0" smtClean="0">
              <a:latin typeface="Calibri" pitchFamily="34" charset="0"/>
            </a:rPr>
          </a:br>
          <a:endParaRPr lang="en-US" sz="3200" dirty="0"/>
        </a:p>
      </dgm:t>
    </dgm:pt>
    <dgm:pt modelId="{D79C9E08-6E99-431E-BCC3-0344A5F1C291}" type="sibTrans" cxnId="{B47F920E-0D7F-476E-8B2D-A8BC3E810D94}">
      <dgm:prSet/>
      <dgm:spPr/>
      <dgm:t>
        <a:bodyPr/>
        <a:lstStyle/>
        <a:p>
          <a:pPr algn="ctr"/>
          <a:endParaRPr lang="en-US"/>
        </a:p>
      </dgm:t>
    </dgm:pt>
    <dgm:pt modelId="{B71DBEB4-FADF-4498-AE79-443D025F61CC}" type="parTrans" cxnId="{B47F920E-0D7F-476E-8B2D-A8BC3E810D94}">
      <dgm:prSet/>
      <dgm:spPr/>
      <dgm:t>
        <a:bodyPr/>
        <a:lstStyle/>
        <a:p>
          <a:pPr algn="ctr"/>
          <a:endParaRPr lang="en-US"/>
        </a:p>
      </dgm:t>
    </dgm:pt>
    <dgm:pt modelId="{22193C3A-AB02-4DBA-A3AD-C8A795C36FD1}" type="pres">
      <dgm:prSet presAssocID="{CE907347-75E2-4D27-8569-0A568577C5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47CC4-EF3A-4B7E-940B-796ABB021129}" type="pres">
      <dgm:prSet presAssocID="{B75D8FA7-10FB-422B-BEBE-E642A6EF8306}" presName="parentText" presStyleLbl="node1" presStyleIdx="0" presStyleCnt="1" custLinFactNeighborY="-6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F920E-0D7F-476E-8B2D-A8BC3E810D94}" srcId="{CE907347-75E2-4D27-8569-0A568577C592}" destId="{B75D8FA7-10FB-422B-BEBE-E642A6EF8306}" srcOrd="0" destOrd="0" parTransId="{B71DBEB4-FADF-4498-AE79-443D025F61CC}" sibTransId="{D79C9E08-6E99-431E-BCC3-0344A5F1C291}"/>
    <dgm:cxn modelId="{2392F920-7108-4AF4-9CE1-C514F8E0872D}" type="presOf" srcId="{CE907347-75E2-4D27-8569-0A568577C592}" destId="{22193C3A-AB02-4DBA-A3AD-C8A795C36FD1}" srcOrd="0" destOrd="0" presId="urn:microsoft.com/office/officeart/2005/8/layout/vList2"/>
    <dgm:cxn modelId="{0174C12B-33E4-44DE-A6A2-79E70E2291A1}" type="presOf" srcId="{B75D8FA7-10FB-422B-BEBE-E642A6EF8306}" destId="{0FD47CC4-EF3A-4B7E-940B-796ABB021129}" srcOrd="0" destOrd="0" presId="urn:microsoft.com/office/officeart/2005/8/layout/vList2"/>
    <dgm:cxn modelId="{AAA4C9AC-1D78-4093-902D-3FE6A88004F4}" type="presParOf" srcId="{22193C3A-AB02-4DBA-A3AD-C8A795C36FD1}" destId="{0FD47CC4-EF3A-4B7E-940B-796ABB02112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07347-75E2-4D27-8569-0A568577C592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5D8FA7-10FB-422B-BEBE-E642A6EF8306}">
      <dgm:prSet phldrT="[Text]"/>
      <dgm:spPr/>
      <dgm:t>
        <a:bodyPr/>
        <a:lstStyle/>
        <a:p>
          <a:pPr algn="ctr"/>
          <a:r>
            <a:rPr lang="en-US" dirty="0" smtClean="0">
              <a:latin typeface="Calibri" pitchFamily="34" charset="0"/>
            </a:rPr>
            <a:t>Business Suffers</a:t>
          </a:r>
        </a:p>
        <a:p>
          <a:pPr algn="ctr"/>
          <a:r>
            <a:rPr lang="en-US" dirty="0" smtClean="0">
              <a:latin typeface="Calibri" pitchFamily="34" charset="0"/>
            </a:rPr>
            <a:t>- Productivity</a:t>
          </a:r>
        </a:p>
        <a:p>
          <a:pPr algn="ctr"/>
          <a:r>
            <a:rPr lang="en-US" dirty="0" smtClean="0">
              <a:latin typeface="Calibri" pitchFamily="34" charset="0"/>
            </a:rPr>
            <a:t>- Operational Overhead</a:t>
          </a:r>
        </a:p>
        <a:p>
          <a:pPr algn="ctr"/>
          <a:r>
            <a:rPr lang="en-US" dirty="0" smtClean="0">
              <a:latin typeface="Calibri" pitchFamily="34" charset="0"/>
            </a:rPr>
            <a:t>- Customer Satisfaction</a:t>
          </a:r>
        </a:p>
        <a:p>
          <a:pPr algn="ctr"/>
          <a:endParaRPr lang="en-US" dirty="0">
            <a:latin typeface="Calibri" pitchFamily="34" charset="0"/>
          </a:endParaRPr>
        </a:p>
      </dgm:t>
    </dgm:pt>
    <dgm:pt modelId="{D79C9E08-6E99-431E-BCC3-0344A5F1C291}" type="sibTrans" cxnId="{B47F920E-0D7F-476E-8B2D-A8BC3E810D94}">
      <dgm:prSet/>
      <dgm:spPr/>
      <dgm:t>
        <a:bodyPr/>
        <a:lstStyle/>
        <a:p>
          <a:pPr algn="ctr"/>
          <a:endParaRPr lang="en-US"/>
        </a:p>
      </dgm:t>
    </dgm:pt>
    <dgm:pt modelId="{B71DBEB4-FADF-4498-AE79-443D025F61CC}" type="parTrans" cxnId="{B47F920E-0D7F-476E-8B2D-A8BC3E810D94}">
      <dgm:prSet/>
      <dgm:spPr/>
      <dgm:t>
        <a:bodyPr/>
        <a:lstStyle/>
        <a:p>
          <a:pPr algn="ctr"/>
          <a:endParaRPr lang="en-US"/>
        </a:p>
      </dgm:t>
    </dgm:pt>
    <dgm:pt modelId="{22193C3A-AB02-4DBA-A3AD-C8A795C36FD1}" type="pres">
      <dgm:prSet presAssocID="{CE907347-75E2-4D27-8569-0A568577C5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47CC4-EF3A-4B7E-940B-796ABB021129}" type="pres">
      <dgm:prSet presAssocID="{B75D8FA7-10FB-422B-BEBE-E642A6EF83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F920E-0D7F-476E-8B2D-A8BC3E810D94}" srcId="{CE907347-75E2-4D27-8569-0A568577C592}" destId="{B75D8FA7-10FB-422B-BEBE-E642A6EF8306}" srcOrd="0" destOrd="0" parTransId="{B71DBEB4-FADF-4498-AE79-443D025F61CC}" sibTransId="{D79C9E08-6E99-431E-BCC3-0344A5F1C291}"/>
    <dgm:cxn modelId="{9327BC68-8E47-4EA5-83CB-E5AD58D5486E}" type="presOf" srcId="{B75D8FA7-10FB-422B-BEBE-E642A6EF8306}" destId="{0FD47CC4-EF3A-4B7E-940B-796ABB021129}" srcOrd="0" destOrd="0" presId="urn:microsoft.com/office/officeart/2005/8/layout/vList2"/>
    <dgm:cxn modelId="{BA253626-2C4A-4F87-BC1A-E11E14D43AC3}" type="presOf" srcId="{CE907347-75E2-4D27-8569-0A568577C592}" destId="{22193C3A-AB02-4DBA-A3AD-C8A795C36FD1}" srcOrd="0" destOrd="0" presId="urn:microsoft.com/office/officeart/2005/8/layout/vList2"/>
    <dgm:cxn modelId="{24E77A15-0D2C-47C1-B6C5-F5C6C21C42C9}" type="presParOf" srcId="{22193C3A-AB02-4DBA-A3AD-C8A795C36FD1}" destId="{0FD47CC4-EF3A-4B7E-940B-796ABB02112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F3BC0-CDE4-44CF-8DEB-9108B21BDA2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AD172-E843-4E6B-917A-F11AE074AF05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b="1" u="none" dirty="0" smtClean="0"/>
            <a:t>Performance</a:t>
          </a:r>
          <a:r>
            <a:rPr lang="en-US" sz="2000" b="1" u="none" dirty="0" smtClean="0"/>
            <a:t/>
          </a:r>
          <a:br>
            <a:rPr lang="en-US" sz="2000" b="1" u="none" dirty="0" smtClean="0"/>
          </a:br>
          <a:endParaRPr lang="en-US" sz="2000" u="none" dirty="0"/>
        </a:p>
      </dgm:t>
    </dgm:pt>
    <dgm:pt modelId="{AA64244B-21DC-497F-B016-2C71BF9301C4}" type="parTrans" cxnId="{B0A42B75-8636-454E-AAF1-115CDC7DCA1F}">
      <dgm:prSet/>
      <dgm:spPr/>
      <dgm:t>
        <a:bodyPr/>
        <a:lstStyle/>
        <a:p>
          <a:endParaRPr lang="en-US" sz="2000"/>
        </a:p>
      </dgm:t>
    </dgm:pt>
    <dgm:pt modelId="{4EAD563C-970C-428E-956A-80331085C0D1}" type="sibTrans" cxnId="{B0A42B75-8636-454E-AAF1-115CDC7DCA1F}">
      <dgm:prSet/>
      <dgm:spPr/>
      <dgm:t>
        <a:bodyPr/>
        <a:lstStyle/>
        <a:p>
          <a:endParaRPr lang="en-US" sz="2000"/>
        </a:p>
      </dgm:t>
    </dgm:pt>
    <dgm:pt modelId="{9868A226-1150-4B71-AD44-DE02182E09B1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b="1" u="none" dirty="0" smtClean="0"/>
            <a:t>High Availability</a:t>
          </a:r>
          <a:endParaRPr lang="en-US" sz="2000" u="none" dirty="0"/>
        </a:p>
      </dgm:t>
    </dgm:pt>
    <dgm:pt modelId="{E22CC310-F6B7-49C7-AA7C-01C0B7D5A176}" type="parTrans" cxnId="{85340E7C-AD95-4296-9083-EC18385278EE}">
      <dgm:prSet/>
      <dgm:spPr/>
      <dgm:t>
        <a:bodyPr/>
        <a:lstStyle/>
        <a:p>
          <a:endParaRPr lang="en-US" sz="2000"/>
        </a:p>
      </dgm:t>
    </dgm:pt>
    <dgm:pt modelId="{61E28136-7319-4ABD-91FA-8657D329AAE2}" type="sibTrans" cxnId="{85340E7C-AD95-4296-9083-EC18385278EE}">
      <dgm:prSet/>
      <dgm:spPr/>
      <dgm:t>
        <a:bodyPr/>
        <a:lstStyle/>
        <a:p>
          <a:endParaRPr lang="en-US" sz="2000"/>
        </a:p>
      </dgm:t>
    </dgm:pt>
    <dgm:pt modelId="{8FAEBF3D-D32B-40A2-A213-2A92908FC34D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Any workload</a:t>
          </a:r>
        </a:p>
      </dgm:t>
    </dgm:pt>
    <dgm:pt modelId="{8FD8B7CC-5C7B-4285-9FD9-026876B19BFF}" type="parTrans" cxnId="{C3C3CEF0-39FA-4803-857F-547AE4988291}">
      <dgm:prSet/>
      <dgm:spPr/>
      <dgm:t>
        <a:bodyPr/>
        <a:lstStyle/>
        <a:p>
          <a:endParaRPr lang="en-US" sz="2000"/>
        </a:p>
      </dgm:t>
    </dgm:pt>
    <dgm:pt modelId="{606C1812-2968-4812-8F75-A97C6A9E7B70}" type="sibTrans" cxnId="{C3C3CEF0-39FA-4803-857F-547AE4988291}">
      <dgm:prSet/>
      <dgm:spPr/>
      <dgm:t>
        <a:bodyPr/>
        <a:lstStyle/>
        <a:p>
          <a:endParaRPr lang="en-US" sz="2000"/>
        </a:p>
      </dgm:t>
    </dgm:pt>
    <dgm:pt modelId="{A73B8038-3394-4B25-9BC1-8F3055908BCC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 rtl="0"/>
          <a:r>
            <a:rPr lang="en-US" sz="2400" b="1" u="none" dirty="0" smtClean="0"/>
            <a:t>Easy</a:t>
          </a:r>
          <a:endParaRPr lang="en-US" sz="2400" b="1" u="none" dirty="0"/>
        </a:p>
      </dgm:t>
    </dgm:pt>
    <dgm:pt modelId="{75ABB4F3-538C-40F2-81BC-6CBBA4613E7B}" type="parTrans" cxnId="{8D260FD7-4BA8-42FA-8CB9-DBB47E59540C}">
      <dgm:prSet/>
      <dgm:spPr/>
      <dgm:t>
        <a:bodyPr/>
        <a:lstStyle/>
        <a:p>
          <a:endParaRPr lang="en-US" sz="2000"/>
        </a:p>
      </dgm:t>
    </dgm:pt>
    <dgm:pt modelId="{9DEAD3D8-67E1-4F6B-B119-629B1BABBD15}" type="sibTrans" cxnId="{8D260FD7-4BA8-42FA-8CB9-DBB47E59540C}">
      <dgm:prSet/>
      <dgm:spPr/>
      <dgm:t>
        <a:bodyPr/>
        <a:lstStyle/>
        <a:p>
          <a:endParaRPr lang="en-US" sz="2000"/>
        </a:p>
      </dgm:t>
    </dgm:pt>
    <dgm:pt modelId="{F798E3EE-7825-4647-8EB5-33CFB40ABF51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2400" b="1" u="none" dirty="0" smtClean="0"/>
            <a:t>Scalable</a:t>
          </a:r>
          <a:r>
            <a:rPr lang="en-US" sz="2000" b="1" u="none" dirty="0" smtClean="0"/>
            <a:t/>
          </a:r>
          <a:br>
            <a:rPr lang="en-US" sz="2000" b="1" u="none" dirty="0" smtClean="0"/>
          </a:br>
          <a:endParaRPr lang="en-US" sz="2000" u="none" dirty="0"/>
        </a:p>
      </dgm:t>
    </dgm:pt>
    <dgm:pt modelId="{90136875-3ABC-4F95-9E86-C471E79E7C4C}" type="sibTrans" cxnId="{4043ADEF-A069-4593-BFAA-38F69AB86608}">
      <dgm:prSet/>
      <dgm:spPr/>
      <dgm:t>
        <a:bodyPr/>
        <a:lstStyle/>
        <a:p>
          <a:endParaRPr lang="en-US" sz="2000"/>
        </a:p>
      </dgm:t>
    </dgm:pt>
    <dgm:pt modelId="{F2E46D91-3F92-4A0D-9767-8C31F9DE4212}" type="parTrans" cxnId="{4043ADEF-A069-4593-BFAA-38F69AB86608}">
      <dgm:prSet/>
      <dgm:spPr/>
      <dgm:t>
        <a:bodyPr/>
        <a:lstStyle/>
        <a:p>
          <a:endParaRPr lang="en-US" sz="2000"/>
        </a:p>
      </dgm:t>
    </dgm:pt>
    <dgm:pt modelId="{3D10C5C9-0E89-4E8C-BD91-74159F175293}">
      <dgm:prSet custT="1"/>
      <dgm:spPr/>
      <dgm:t>
        <a:bodyPr/>
        <a:lstStyle/>
        <a:p>
          <a:endParaRPr lang="en-US" sz="1600" dirty="0" smtClean="0">
            <a:solidFill>
              <a:schemeClr val="bg1"/>
            </a:solidFill>
          </a:endParaRPr>
        </a:p>
      </dgm:t>
    </dgm:pt>
    <dgm:pt modelId="{FC8C7F83-4AE5-4BBF-BAC6-78AC8F09DAFA}" type="parTrans" cxnId="{1042132A-8072-43CE-AC57-04CD2CE8BAEC}">
      <dgm:prSet/>
      <dgm:spPr/>
      <dgm:t>
        <a:bodyPr/>
        <a:lstStyle/>
        <a:p>
          <a:endParaRPr lang="en-US"/>
        </a:p>
      </dgm:t>
    </dgm:pt>
    <dgm:pt modelId="{379C3FA4-EA51-411A-A442-831641BA7A20}" type="sibTrans" cxnId="{1042132A-8072-43CE-AC57-04CD2CE8BAEC}">
      <dgm:prSet/>
      <dgm:spPr/>
      <dgm:t>
        <a:bodyPr/>
        <a:lstStyle/>
        <a:p>
          <a:endParaRPr lang="en-US"/>
        </a:p>
      </dgm:t>
    </dgm:pt>
    <dgm:pt modelId="{295A6105-7BFD-476A-A600-A2B80CE8C75A}">
      <dgm:prSet phldrT="[Text]" custT="1"/>
      <dgm:spPr>
        <a:solidFill>
          <a:srgbClr val="00B0F0">
            <a:alpha val="90000"/>
          </a:srgb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Internal mirrored backup availability</a:t>
          </a:r>
          <a:endParaRPr lang="en-US" sz="1800" b="1" dirty="0">
            <a:solidFill>
              <a:schemeClr val="bg1"/>
            </a:solidFill>
          </a:endParaRPr>
        </a:p>
      </dgm:t>
    </dgm:pt>
    <dgm:pt modelId="{5BFFA1DD-05DD-4739-8A0E-08C50664EA55}" type="parTrans" cxnId="{54AB9B3F-0DB1-4CD1-8F6F-BD2740EF29FA}">
      <dgm:prSet/>
      <dgm:spPr/>
      <dgm:t>
        <a:bodyPr/>
        <a:lstStyle/>
        <a:p>
          <a:endParaRPr lang="en-US"/>
        </a:p>
      </dgm:t>
    </dgm:pt>
    <dgm:pt modelId="{8E4326F0-BA16-4F96-8968-EF33792984A7}" type="sibTrans" cxnId="{54AB9B3F-0DB1-4CD1-8F6F-BD2740EF29FA}">
      <dgm:prSet/>
      <dgm:spPr/>
      <dgm:t>
        <a:bodyPr/>
        <a:lstStyle/>
        <a:p>
          <a:endParaRPr lang="en-US"/>
        </a:p>
      </dgm:t>
    </dgm:pt>
    <dgm:pt modelId="{E7A49CCD-E8F5-448C-88B0-148C2DCEDB3A}">
      <dgm:prSet phldrT="[Text]" custT="1"/>
      <dgm:spPr>
        <a:solidFill>
          <a:srgbClr val="00B0F0">
            <a:alpha val="90000"/>
          </a:srgb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Highest  performance</a:t>
          </a:r>
          <a:endParaRPr lang="en-US" sz="1800" b="1" dirty="0">
            <a:solidFill>
              <a:schemeClr val="bg1"/>
            </a:solidFill>
          </a:endParaRPr>
        </a:p>
      </dgm:t>
    </dgm:pt>
    <dgm:pt modelId="{3BD3AC2A-61B9-4F20-8ED4-CF01D7B6DE3E}" type="sibTrans" cxnId="{D38777A7-8748-4E79-BB85-0CCEB36431A5}">
      <dgm:prSet/>
      <dgm:spPr/>
      <dgm:t>
        <a:bodyPr/>
        <a:lstStyle/>
        <a:p>
          <a:endParaRPr lang="en-US" sz="2000"/>
        </a:p>
      </dgm:t>
    </dgm:pt>
    <dgm:pt modelId="{3953097F-2311-48F0-B4F6-8D8C47DA5649}" type="parTrans" cxnId="{D38777A7-8748-4E79-BB85-0CCEB36431A5}">
      <dgm:prSet/>
      <dgm:spPr/>
      <dgm:t>
        <a:bodyPr/>
        <a:lstStyle/>
        <a:p>
          <a:endParaRPr lang="en-US" sz="2000"/>
        </a:p>
      </dgm:t>
    </dgm:pt>
    <dgm:pt modelId="{9E95FA58-723F-45F1-8965-389333C96674}">
      <dgm:prSet phldrT="[Text]" custT="1"/>
      <dgm:spPr>
        <a:solidFill>
          <a:srgbClr val="00B0F0">
            <a:alpha val="90000"/>
          </a:srgbClr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No single point of failure</a:t>
          </a:r>
          <a:endParaRPr lang="en-US" sz="1800" b="1" dirty="0">
            <a:solidFill>
              <a:schemeClr val="bg1"/>
            </a:solidFill>
          </a:endParaRPr>
        </a:p>
      </dgm:t>
    </dgm:pt>
    <dgm:pt modelId="{D050A371-E825-4738-91CA-96727CACF4F4}" type="sibTrans" cxnId="{A5696F3C-DC10-4273-8323-86666EAD47FC}">
      <dgm:prSet/>
      <dgm:spPr/>
      <dgm:t>
        <a:bodyPr/>
        <a:lstStyle/>
        <a:p>
          <a:endParaRPr lang="en-US" sz="2000"/>
        </a:p>
      </dgm:t>
    </dgm:pt>
    <dgm:pt modelId="{6919736C-BE4D-4E35-992F-EB3C0CAE7758}" type="parTrans" cxnId="{A5696F3C-DC10-4273-8323-86666EAD47FC}">
      <dgm:prSet/>
      <dgm:spPr/>
      <dgm:t>
        <a:bodyPr/>
        <a:lstStyle/>
        <a:p>
          <a:endParaRPr lang="en-US" sz="2000"/>
        </a:p>
      </dgm:t>
    </dgm:pt>
    <dgm:pt modelId="{DC2D6987-F984-4025-9E94-F74EE4593D92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Quick implementation</a:t>
          </a:r>
        </a:p>
      </dgm:t>
    </dgm:pt>
    <dgm:pt modelId="{DA600921-2B5F-4B73-832D-8D609B805429}" type="sibTrans" cxnId="{5F449B15-2C8B-4CFA-9466-8692970FD70D}">
      <dgm:prSet/>
      <dgm:spPr/>
      <dgm:t>
        <a:bodyPr/>
        <a:lstStyle/>
        <a:p>
          <a:endParaRPr lang="en-US" sz="2000"/>
        </a:p>
      </dgm:t>
    </dgm:pt>
    <dgm:pt modelId="{56BFD86F-82B9-4CE2-872F-9D947CBCC616}" type="parTrans" cxnId="{5F449B15-2C8B-4CFA-9466-8692970FD70D}">
      <dgm:prSet/>
      <dgm:spPr/>
      <dgm:t>
        <a:bodyPr/>
        <a:lstStyle/>
        <a:p>
          <a:endParaRPr lang="en-US" sz="2000"/>
        </a:p>
      </dgm:t>
    </dgm:pt>
    <dgm:pt modelId="{DD8F5D07-D189-43A9-AE75-2C7AD34591D8}">
      <dgm:prSet custT="1"/>
      <dgm:spPr/>
      <dgm:t>
        <a:bodyPr/>
        <a:lstStyle/>
        <a:p>
          <a:endParaRPr lang="en-US" sz="1800" b="1" dirty="0" smtClean="0">
            <a:solidFill>
              <a:schemeClr val="bg1"/>
            </a:solidFill>
          </a:endParaRPr>
        </a:p>
      </dgm:t>
    </dgm:pt>
    <dgm:pt modelId="{56D82540-C99E-46C0-A430-84C42B76580B}" type="sibTrans" cxnId="{770B381B-83C3-420E-9353-CC9F64E8825D}">
      <dgm:prSet/>
      <dgm:spPr/>
      <dgm:t>
        <a:bodyPr/>
        <a:lstStyle/>
        <a:p>
          <a:endParaRPr lang="en-US"/>
        </a:p>
      </dgm:t>
    </dgm:pt>
    <dgm:pt modelId="{551498BF-CCC9-4F0F-9F9B-B9278D0E08F7}" type="parTrans" cxnId="{770B381B-83C3-420E-9353-CC9F64E8825D}">
      <dgm:prSet/>
      <dgm:spPr/>
      <dgm:t>
        <a:bodyPr/>
        <a:lstStyle/>
        <a:p>
          <a:endParaRPr lang="en-US"/>
        </a:p>
      </dgm:t>
    </dgm:pt>
    <dgm:pt modelId="{15364299-B97A-4490-960C-38B76EE9DF5A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Scale performance or capacity independently</a:t>
          </a:r>
        </a:p>
      </dgm:t>
    </dgm:pt>
    <dgm:pt modelId="{252C0189-0F33-43E6-9C9D-82852E876DB1}" type="parTrans" cxnId="{812B52D9-B5D2-4CEC-AD88-DAAE871559F4}">
      <dgm:prSet/>
      <dgm:spPr/>
      <dgm:t>
        <a:bodyPr/>
        <a:lstStyle/>
        <a:p>
          <a:endParaRPr lang="en-US"/>
        </a:p>
      </dgm:t>
    </dgm:pt>
    <dgm:pt modelId="{68769139-BD9F-44CE-B9AA-4B4EF3CCCC4B}" type="sibTrans" cxnId="{812B52D9-B5D2-4CEC-AD88-DAAE871559F4}">
      <dgm:prSet/>
      <dgm:spPr/>
      <dgm:t>
        <a:bodyPr/>
        <a:lstStyle/>
        <a:p>
          <a:endParaRPr lang="en-US"/>
        </a:p>
      </dgm:t>
    </dgm:pt>
    <dgm:pt modelId="{40AE767A-FE56-433C-AA58-C64F048E7419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No tuning</a:t>
          </a:r>
        </a:p>
      </dgm:t>
    </dgm:pt>
    <dgm:pt modelId="{A54EDD2E-4EC4-416F-B9C3-D9B846F1556A}" type="parTrans" cxnId="{C8A1FCA8-2D51-45B8-AB6A-1171EC1AB5A0}">
      <dgm:prSet/>
      <dgm:spPr/>
      <dgm:t>
        <a:bodyPr/>
        <a:lstStyle/>
        <a:p>
          <a:endParaRPr lang="en-US"/>
        </a:p>
      </dgm:t>
    </dgm:pt>
    <dgm:pt modelId="{66B4BF69-7DEF-4CBF-BCA9-FAFC138C6D7B}" type="sibTrans" cxnId="{C8A1FCA8-2D51-45B8-AB6A-1171EC1AB5A0}">
      <dgm:prSet/>
      <dgm:spPr/>
      <dgm:t>
        <a:bodyPr/>
        <a:lstStyle/>
        <a:p>
          <a:endParaRPr lang="en-US"/>
        </a:p>
      </dgm:t>
    </dgm:pt>
    <dgm:pt modelId="{FCBE225C-99A9-47C3-8A95-98BBB8E225DF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Start small and grow</a:t>
          </a:r>
        </a:p>
      </dgm:t>
    </dgm:pt>
    <dgm:pt modelId="{EDA88033-D528-4F6C-B8B5-F9D8AED49255}" type="parTrans" cxnId="{B19CD81F-F61C-4F5F-A7EC-5C4FD7F8698D}">
      <dgm:prSet/>
      <dgm:spPr/>
      <dgm:t>
        <a:bodyPr/>
        <a:lstStyle/>
        <a:p>
          <a:endParaRPr lang="en-US"/>
        </a:p>
      </dgm:t>
    </dgm:pt>
    <dgm:pt modelId="{59439487-F1DE-4476-A3F9-816A67CABE31}" type="sibTrans" cxnId="{B19CD81F-F61C-4F5F-A7EC-5C4FD7F8698D}">
      <dgm:prSet/>
      <dgm:spPr/>
      <dgm:t>
        <a:bodyPr/>
        <a:lstStyle/>
        <a:p>
          <a:endParaRPr lang="en-US"/>
        </a:p>
      </dgm:t>
    </dgm:pt>
    <dgm:pt modelId="{D2CB9F17-5C46-45F2-B397-18DACA335E25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Consistent performance</a:t>
          </a:r>
        </a:p>
      </dgm:t>
    </dgm:pt>
    <dgm:pt modelId="{942065E1-27A4-4A0A-A031-8DAE2851C634}" type="parTrans" cxnId="{888C26ED-75A6-4E4B-8C57-795770AC5CA4}">
      <dgm:prSet/>
      <dgm:spPr/>
      <dgm:t>
        <a:bodyPr/>
        <a:lstStyle/>
        <a:p>
          <a:endParaRPr lang="en-US"/>
        </a:p>
      </dgm:t>
    </dgm:pt>
    <dgm:pt modelId="{648B1510-C3CF-4358-8575-420290C430BC}" type="sibTrans" cxnId="{888C26ED-75A6-4E4B-8C57-795770AC5CA4}">
      <dgm:prSet/>
      <dgm:spPr/>
      <dgm:t>
        <a:bodyPr/>
        <a:lstStyle/>
        <a:p>
          <a:endParaRPr lang="en-US"/>
        </a:p>
      </dgm:t>
    </dgm:pt>
    <dgm:pt modelId="{816DBA38-7F4B-4B87-9FE4-EC9D28D1FB6D}" type="pres">
      <dgm:prSet presAssocID="{D0CF3BC0-CDE4-44CF-8DEB-9108B21BD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1A2CC-AEF8-4AE1-BD7C-61B6729611A4}" type="pres">
      <dgm:prSet presAssocID="{D0CF3BC0-CDE4-44CF-8DEB-9108B21BDA20}" presName="fgShape" presStyleLbl="fgShp" presStyleIdx="0" presStyleCnt="1" custScaleX="106894" custScaleY="81341" custLinFactNeighborY="40037"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245748C0-E690-4CA1-A774-AF0BA5191CAE}" type="pres">
      <dgm:prSet presAssocID="{D0CF3BC0-CDE4-44CF-8DEB-9108B21BDA20}" presName="linComp" presStyleCnt="0"/>
      <dgm:spPr/>
    </dgm:pt>
    <dgm:pt modelId="{91C11A18-5A3D-4413-8DD6-037FA8719877}" type="pres">
      <dgm:prSet presAssocID="{C21AD172-E843-4E6B-917A-F11AE074AF05}" presName="compNode" presStyleCnt="0"/>
      <dgm:spPr/>
    </dgm:pt>
    <dgm:pt modelId="{FFED13B0-9204-4B3B-AB89-F238194E1EC5}" type="pres">
      <dgm:prSet presAssocID="{C21AD172-E843-4E6B-917A-F11AE074AF05}" presName="bkgdShape" presStyleLbl="node1" presStyleIdx="0" presStyleCnt="4" custScaleX="113947"/>
      <dgm:spPr/>
      <dgm:t>
        <a:bodyPr/>
        <a:lstStyle/>
        <a:p>
          <a:endParaRPr lang="en-US"/>
        </a:p>
      </dgm:t>
    </dgm:pt>
    <dgm:pt modelId="{2720BF45-5917-4E66-84F5-CA2E2DFBAD3B}" type="pres">
      <dgm:prSet presAssocID="{C21AD172-E843-4E6B-917A-F11AE074AF0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DE81F-CFE0-4166-8326-E4C57E32DB56}" type="pres">
      <dgm:prSet presAssocID="{C21AD172-E843-4E6B-917A-F11AE074AF05}" presName="invisiNode" presStyleLbl="node1" presStyleIdx="0" presStyleCnt="4"/>
      <dgm:spPr/>
    </dgm:pt>
    <dgm:pt modelId="{B4733911-F5ED-46FA-9B35-4A350750BE60}" type="pres">
      <dgm:prSet presAssocID="{C21AD172-E843-4E6B-917A-F11AE074AF0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EB7B00-5946-438D-87CC-4D1E82C09635}" type="pres">
      <dgm:prSet presAssocID="{4EAD563C-970C-428E-956A-80331085C0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EF0DB3-769E-4E32-83C9-3C6AA4200D20}" type="pres">
      <dgm:prSet presAssocID="{9868A226-1150-4B71-AD44-DE02182E09B1}" presName="compNode" presStyleCnt="0"/>
      <dgm:spPr/>
    </dgm:pt>
    <dgm:pt modelId="{E64384EA-54F0-4E28-8231-ED7A7CAFE113}" type="pres">
      <dgm:prSet presAssocID="{9868A226-1150-4B71-AD44-DE02182E09B1}" presName="bkgdShape" presStyleLbl="node1" presStyleIdx="1" presStyleCnt="4"/>
      <dgm:spPr/>
      <dgm:t>
        <a:bodyPr/>
        <a:lstStyle/>
        <a:p>
          <a:endParaRPr lang="en-US"/>
        </a:p>
      </dgm:t>
    </dgm:pt>
    <dgm:pt modelId="{026D300E-32F1-4506-9332-4E9C3357B55D}" type="pres">
      <dgm:prSet presAssocID="{9868A226-1150-4B71-AD44-DE02182E09B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133B0-24F5-429D-AB40-5DF64C418DE6}" type="pres">
      <dgm:prSet presAssocID="{9868A226-1150-4B71-AD44-DE02182E09B1}" presName="invisiNode" presStyleLbl="node1" presStyleIdx="1" presStyleCnt="4"/>
      <dgm:spPr/>
    </dgm:pt>
    <dgm:pt modelId="{40328AAA-12A5-4025-8099-89A47466A488}" type="pres">
      <dgm:prSet presAssocID="{9868A226-1150-4B71-AD44-DE02182E09B1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4EFFB3-539A-446C-AB70-9F057E3ABA3F}" type="pres">
      <dgm:prSet presAssocID="{61E28136-7319-4ABD-91FA-8657D329AA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D62CB8-0271-446A-9A37-6899AE6CECFB}" type="pres">
      <dgm:prSet presAssocID="{F798E3EE-7825-4647-8EB5-33CFB40ABF51}" presName="compNode" presStyleCnt="0"/>
      <dgm:spPr/>
    </dgm:pt>
    <dgm:pt modelId="{5C727AE1-EB06-492D-BCF1-A090BA78BB7E}" type="pres">
      <dgm:prSet presAssocID="{F798E3EE-7825-4647-8EB5-33CFB40ABF51}" presName="bkgdShape" presStyleLbl="node1" presStyleIdx="2" presStyleCnt="4" custScaleX="104039"/>
      <dgm:spPr/>
      <dgm:t>
        <a:bodyPr/>
        <a:lstStyle/>
        <a:p>
          <a:endParaRPr lang="en-US"/>
        </a:p>
      </dgm:t>
    </dgm:pt>
    <dgm:pt modelId="{5AE580A9-131F-4CB2-8060-35AE9A6598C4}" type="pres">
      <dgm:prSet presAssocID="{F798E3EE-7825-4647-8EB5-33CFB40ABF5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52AAB-56FF-4AB3-9681-09920872E7E7}" type="pres">
      <dgm:prSet presAssocID="{F798E3EE-7825-4647-8EB5-33CFB40ABF51}" presName="invisiNode" presStyleLbl="node1" presStyleIdx="2" presStyleCnt="4"/>
      <dgm:spPr/>
    </dgm:pt>
    <dgm:pt modelId="{DE4C7EE0-C2BA-44EE-BFB3-564CD01DEB47}" type="pres">
      <dgm:prSet presAssocID="{F798E3EE-7825-4647-8EB5-33CFB40ABF51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04F12A-D712-4BD4-B567-541D32039EC9}" type="pres">
      <dgm:prSet presAssocID="{90136875-3ABC-4F95-9E86-C471E79E7C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C6DF670-ED7F-4AEA-91B8-D78480E17714}" type="pres">
      <dgm:prSet presAssocID="{A73B8038-3394-4B25-9BC1-8F3055908BCC}" presName="compNode" presStyleCnt="0"/>
      <dgm:spPr/>
    </dgm:pt>
    <dgm:pt modelId="{FE311938-39A7-4F57-8837-F94577324493}" type="pres">
      <dgm:prSet presAssocID="{A73B8038-3394-4B25-9BC1-8F3055908BCC}" presName="bkgdShape" presStyleLbl="node1" presStyleIdx="3" presStyleCnt="4" custScaleX="114322"/>
      <dgm:spPr/>
      <dgm:t>
        <a:bodyPr/>
        <a:lstStyle/>
        <a:p>
          <a:endParaRPr lang="en-US"/>
        </a:p>
      </dgm:t>
    </dgm:pt>
    <dgm:pt modelId="{A719BA39-959B-4539-B196-11B7A41EE596}" type="pres">
      <dgm:prSet presAssocID="{A73B8038-3394-4B25-9BC1-8F3055908BC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CD766-BC8C-40D1-AAFF-B6F74C92A27E}" type="pres">
      <dgm:prSet presAssocID="{A73B8038-3394-4B25-9BC1-8F3055908BCC}" presName="invisiNode" presStyleLbl="node1" presStyleIdx="3" presStyleCnt="4"/>
      <dgm:spPr/>
    </dgm:pt>
    <dgm:pt modelId="{ED456C3D-625B-4141-B75B-16FDA2324DDD}" type="pres">
      <dgm:prSet presAssocID="{A73B8038-3394-4B25-9BC1-8F3055908BCC}" presName="imagNode" presStyleLbl="fgImgPlace1" presStyleIdx="3" presStyleCnt="4" custLinFactNeighborX="-447" custLinFactNeighborY="71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8A1FCA8-2D51-45B8-AB6A-1171EC1AB5A0}" srcId="{A73B8038-3394-4B25-9BC1-8F3055908BCC}" destId="{40AE767A-FE56-433C-AA58-C64F048E7419}" srcOrd="2" destOrd="0" parTransId="{A54EDD2E-4EC4-416F-B9C3-D9B846F1556A}" sibTransId="{66B4BF69-7DEF-4CBF-BCA9-FAFC138C6D7B}"/>
    <dgm:cxn modelId="{A5696F3C-DC10-4273-8323-86666EAD47FC}" srcId="{9868A226-1150-4B71-AD44-DE02182E09B1}" destId="{9E95FA58-723F-45F1-8965-389333C96674}" srcOrd="0" destOrd="0" parTransId="{6919736C-BE4D-4E35-992F-EB3C0CAE7758}" sibTransId="{D050A371-E825-4738-91CA-96727CACF4F4}"/>
    <dgm:cxn modelId="{B0A42B75-8636-454E-AAF1-115CDC7DCA1F}" srcId="{D0CF3BC0-CDE4-44CF-8DEB-9108B21BDA20}" destId="{C21AD172-E843-4E6B-917A-F11AE074AF05}" srcOrd="0" destOrd="0" parTransId="{AA64244B-21DC-497F-B016-2C71BF9301C4}" sibTransId="{4EAD563C-970C-428E-956A-80331085C0D1}"/>
    <dgm:cxn modelId="{CEC3D4C9-5066-4A92-8E37-A4DB4DFE31FE}" type="presOf" srcId="{DD8F5D07-D189-43A9-AE75-2C7AD34591D8}" destId="{A719BA39-959B-4539-B196-11B7A41EE596}" srcOrd="1" destOrd="1" presId="urn:microsoft.com/office/officeart/2005/8/layout/hList7#1"/>
    <dgm:cxn modelId="{C3C3CEF0-39FA-4803-857F-547AE4988291}" srcId="{C21AD172-E843-4E6B-917A-F11AE074AF05}" destId="{8FAEBF3D-D32B-40A2-A213-2A92908FC34D}" srcOrd="1" destOrd="0" parTransId="{8FD8B7CC-5C7B-4285-9FD9-026876B19BFF}" sibTransId="{606C1812-2968-4812-8F75-A97C6A9E7B70}"/>
    <dgm:cxn modelId="{B9FD4334-1C60-4903-A732-65B09B28C01B}" type="presOf" srcId="{D2CB9F17-5C46-45F2-B397-18DACA335E25}" destId="{FFED13B0-9204-4B3B-AB89-F238194E1EC5}" srcOrd="0" destOrd="3" presId="urn:microsoft.com/office/officeart/2005/8/layout/hList7#1"/>
    <dgm:cxn modelId="{812B52D9-B5D2-4CEC-AD88-DAAE871559F4}" srcId="{F798E3EE-7825-4647-8EB5-33CFB40ABF51}" destId="{15364299-B97A-4490-960C-38B76EE9DF5A}" srcOrd="0" destOrd="0" parTransId="{252C0189-0F33-43E6-9C9D-82852E876DB1}" sibTransId="{68769139-BD9F-44CE-B9AA-4B4EF3CCCC4B}"/>
    <dgm:cxn modelId="{0058290D-5CF0-42B9-85A4-44096B6449B3}" type="presOf" srcId="{15364299-B97A-4490-960C-38B76EE9DF5A}" destId="{5C727AE1-EB06-492D-BCF1-A090BA78BB7E}" srcOrd="0" destOrd="1" presId="urn:microsoft.com/office/officeart/2005/8/layout/hList7#1"/>
    <dgm:cxn modelId="{714C5B9F-BC34-4A6A-80A4-7B606239E0B4}" type="presOf" srcId="{9868A226-1150-4B71-AD44-DE02182E09B1}" destId="{E64384EA-54F0-4E28-8231-ED7A7CAFE113}" srcOrd="0" destOrd="0" presId="urn:microsoft.com/office/officeart/2005/8/layout/hList7#1"/>
    <dgm:cxn modelId="{B2855529-19D2-4F36-B93D-277F0F80B7B6}" type="presOf" srcId="{40AE767A-FE56-433C-AA58-C64F048E7419}" destId="{A719BA39-959B-4539-B196-11B7A41EE596}" srcOrd="1" destOrd="3" presId="urn:microsoft.com/office/officeart/2005/8/layout/hList7#1"/>
    <dgm:cxn modelId="{C52CABE6-55DC-4560-90B0-AEDDC3999AB3}" type="presOf" srcId="{F798E3EE-7825-4647-8EB5-33CFB40ABF51}" destId="{5AE580A9-131F-4CB2-8060-35AE9A6598C4}" srcOrd="1" destOrd="0" presId="urn:microsoft.com/office/officeart/2005/8/layout/hList7#1"/>
    <dgm:cxn modelId="{D38777A7-8748-4E79-BB85-0CCEB36431A5}" srcId="{C21AD172-E843-4E6B-917A-F11AE074AF05}" destId="{E7A49CCD-E8F5-448C-88B0-148C2DCEDB3A}" srcOrd="0" destOrd="0" parTransId="{3953097F-2311-48F0-B4F6-8D8C47DA5649}" sibTransId="{3BD3AC2A-61B9-4F20-8ED4-CF01D7B6DE3E}"/>
    <dgm:cxn modelId="{A12EEA67-3AA6-458F-8CD0-475C80FF30CA}" type="presOf" srcId="{C21AD172-E843-4E6B-917A-F11AE074AF05}" destId="{2720BF45-5917-4E66-84F5-CA2E2DFBAD3B}" srcOrd="1" destOrd="0" presId="urn:microsoft.com/office/officeart/2005/8/layout/hList7#1"/>
    <dgm:cxn modelId="{5C129BA2-7E48-4D9A-B8F0-83E2CF1F4FBD}" type="presOf" srcId="{A73B8038-3394-4B25-9BC1-8F3055908BCC}" destId="{FE311938-39A7-4F57-8837-F94577324493}" srcOrd="0" destOrd="0" presId="urn:microsoft.com/office/officeart/2005/8/layout/hList7#1"/>
    <dgm:cxn modelId="{5D543BDB-5CEE-43EA-9C0B-5FAD7B450D8E}" type="presOf" srcId="{9E95FA58-723F-45F1-8965-389333C96674}" destId="{E64384EA-54F0-4E28-8231-ED7A7CAFE113}" srcOrd="0" destOrd="1" presId="urn:microsoft.com/office/officeart/2005/8/layout/hList7#1"/>
    <dgm:cxn modelId="{42165014-1C4F-4FA7-8A97-70EE463401F5}" type="presOf" srcId="{9868A226-1150-4B71-AD44-DE02182E09B1}" destId="{026D300E-32F1-4506-9332-4E9C3357B55D}" srcOrd="1" destOrd="0" presId="urn:microsoft.com/office/officeart/2005/8/layout/hList7#1"/>
    <dgm:cxn modelId="{F744D0BC-0354-424B-9D46-E00E1BDBA9F9}" type="presOf" srcId="{295A6105-7BFD-476A-A600-A2B80CE8C75A}" destId="{E64384EA-54F0-4E28-8231-ED7A7CAFE113}" srcOrd="0" destOrd="2" presId="urn:microsoft.com/office/officeart/2005/8/layout/hList7#1"/>
    <dgm:cxn modelId="{B292EE28-6E28-4843-AB34-7AE0803F560B}" type="presOf" srcId="{E7A49CCD-E8F5-448C-88B0-148C2DCEDB3A}" destId="{2720BF45-5917-4E66-84F5-CA2E2DFBAD3B}" srcOrd="1" destOrd="1" presId="urn:microsoft.com/office/officeart/2005/8/layout/hList7#1"/>
    <dgm:cxn modelId="{A9DEACC7-0F81-4B10-B5C7-47EC7B1EC955}" type="presOf" srcId="{DD8F5D07-D189-43A9-AE75-2C7AD34591D8}" destId="{FE311938-39A7-4F57-8837-F94577324493}" srcOrd="0" destOrd="1" presId="urn:microsoft.com/office/officeart/2005/8/layout/hList7#1"/>
    <dgm:cxn modelId="{52C7F533-E479-4E8D-8E9B-678364D8FFA8}" type="presOf" srcId="{15364299-B97A-4490-960C-38B76EE9DF5A}" destId="{5AE580A9-131F-4CB2-8060-35AE9A6598C4}" srcOrd="1" destOrd="1" presId="urn:microsoft.com/office/officeart/2005/8/layout/hList7#1"/>
    <dgm:cxn modelId="{5F449B15-2C8B-4CFA-9466-8692970FD70D}" srcId="{A73B8038-3394-4B25-9BC1-8F3055908BCC}" destId="{DC2D6987-F984-4025-9E94-F74EE4593D92}" srcOrd="1" destOrd="0" parTransId="{56BFD86F-82B9-4CE2-872F-9D947CBCC616}" sibTransId="{DA600921-2B5F-4B73-832D-8D609B805429}"/>
    <dgm:cxn modelId="{3044E8BF-9609-4070-8EB7-BBE3AB321115}" type="presOf" srcId="{DC2D6987-F984-4025-9E94-F74EE4593D92}" destId="{FE311938-39A7-4F57-8837-F94577324493}" srcOrd="0" destOrd="2" presId="urn:microsoft.com/office/officeart/2005/8/layout/hList7#1"/>
    <dgm:cxn modelId="{4043ADEF-A069-4593-BFAA-38F69AB86608}" srcId="{D0CF3BC0-CDE4-44CF-8DEB-9108B21BDA20}" destId="{F798E3EE-7825-4647-8EB5-33CFB40ABF51}" srcOrd="2" destOrd="0" parTransId="{F2E46D91-3F92-4A0D-9767-8C31F9DE4212}" sibTransId="{90136875-3ABC-4F95-9E86-C471E79E7C4C}"/>
    <dgm:cxn modelId="{028843B1-C82A-440B-B6DE-22BB9C6B9082}" type="presOf" srcId="{8FAEBF3D-D32B-40A2-A213-2A92908FC34D}" destId="{FFED13B0-9204-4B3B-AB89-F238194E1EC5}" srcOrd="0" destOrd="2" presId="urn:microsoft.com/office/officeart/2005/8/layout/hList7#1"/>
    <dgm:cxn modelId="{DE9C8D56-D793-42DE-BC70-DBEA5814FC85}" type="presOf" srcId="{FCBE225C-99A9-47C3-8A95-98BBB8E225DF}" destId="{FE311938-39A7-4F57-8837-F94577324493}" srcOrd="0" destOrd="4" presId="urn:microsoft.com/office/officeart/2005/8/layout/hList7#1"/>
    <dgm:cxn modelId="{F60102A5-667F-4C6D-BA3C-3EE592ACD2E0}" type="presOf" srcId="{A73B8038-3394-4B25-9BC1-8F3055908BCC}" destId="{A719BA39-959B-4539-B196-11B7A41EE596}" srcOrd="1" destOrd="0" presId="urn:microsoft.com/office/officeart/2005/8/layout/hList7#1"/>
    <dgm:cxn modelId="{C9F4C7B8-4153-4BE4-90D6-35345B08DBC0}" type="presOf" srcId="{61E28136-7319-4ABD-91FA-8657D329AAE2}" destId="{324EFFB3-539A-446C-AB70-9F057E3ABA3F}" srcOrd="0" destOrd="0" presId="urn:microsoft.com/office/officeart/2005/8/layout/hList7#1"/>
    <dgm:cxn modelId="{1DD41E89-F680-4F90-BF6A-A04FECA53806}" type="presOf" srcId="{DC2D6987-F984-4025-9E94-F74EE4593D92}" destId="{A719BA39-959B-4539-B196-11B7A41EE596}" srcOrd="1" destOrd="2" presId="urn:microsoft.com/office/officeart/2005/8/layout/hList7#1"/>
    <dgm:cxn modelId="{54AB9B3F-0DB1-4CD1-8F6F-BD2740EF29FA}" srcId="{9868A226-1150-4B71-AD44-DE02182E09B1}" destId="{295A6105-7BFD-476A-A600-A2B80CE8C75A}" srcOrd="1" destOrd="0" parTransId="{5BFFA1DD-05DD-4739-8A0E-08C50664EA55}" sibTransId="{8E4326F0-BA16-4F96-8968-EF33792984A7}"/>
    <dgm:cxn modelId="{8787DB9D-1306-49FC-9AD1-C65D7AA7D79A}" type="presOf" srcId="{C21AD172-E843-4E6B-917A-F11AE074AF05}" destId="{FFED13B0-9204-4B3B-AB89-F238194E1EC5}" srcOrd="0" destOrd="0" presId="urn:microsoft.com/office/officeart/2005/8/layout/hList7#1"/>
    <dgm:cxn modelId="{30F1E3B4-6ADA-4FCF-83BD-BB7DEADDF1E8}" type="presOf" srcId="{4EAD563C-970C-428E-956A-80331085C0D1}" destId="{6FEB7B00-5946-438D-87CC-4D1E82C09635}" srcOrd="0" destOrd="0" presId="urn:microsoft.com/office/officeart/2005/8/layout/hList7#1"/>
    <dgm:cxn modelId="{210AD980-9D16-4892-8AB3-77DCED782BA1}" type="presOf" srcId="{3D10C5C9-0E89-4E8C-BD91-74159F175293}" destId="{FFED13B0-9204-4B3B-AB89-F238194E1EC5}" srcOrd="0" destOrd="4" presId="urn:microsoft.com/office/officeart/2005/8/layout/hList7#1"/>
    <dgm:cxn modelId="{3E88C452-AFE5-4379-B1FE-8917F2FC1236}" type="presOf" srcId="{8FAEBF3D-D32B-40A2-A213-2A92908FC34D}" destId="{2720BF45-5917-4E66-84F5-CA2E2DFBAD3B}" srcOrd="1" destOrd="2" presId="urn:microsoft.com/office/officeart/2005/8/layout/hList7#1"/>
    <dgm:cxn modelId="{524B4C0F-F6BC-46BF-979D-316AC8E5ACBA}" type="presOf" srcId="{90136875-3ABC-4F95-9E86-C471E79E7C4C}" destId="{5004F12A-D712-4BD4-B567-541D32039EC9}" srcOrd="0" destOrd="0" presId="urn:microsoft.com/office/officeart/2005/8/layout/hList7#1"/>
    <dgm:cxn modelId="{0CB2961B-B930-4E9D-B7AD-AF4323BE6FA4}" type="presOf" srcId="{295A6105-7BFD-476A-A600-A2B80CE8C75A}" destId="{026D300E-32F1-4506-9332-4E9C3357B55D}" srcOrd="1" destOrd="2" presId="urn:microsoft.com/office/officeart/2005/8/layout/hList7#1"/>
    <dgm:cxn modelId="{4738FBF1-202A-447D-A62E-7879DE9EF8ED}" type="presOf" srcId="{3D10C5C9-0E89-4E8C-BD91-74159F175293}" destId="{2720BF45-5917-4E66-84F5-CA2E2DFBAD3B}" srcOrd="1" destOrd="4" presId="urn:microsoft.com/office/officeart/2005/8/layout/hList7#1"/>
    <dgm:cxn modelId="{5C7F495D-F69C-402E-BF6A-2D030FDDA711}" type="presOf" srcId="{F798E3EE-7825-4647-8EB5-33CFB40ABF51}" destId="{5C727AE1-EB06-492D-BCF1-A090BA78BB7E}" srcOrd="0" destOrd="0" presId="urn:microsoft.com/office/officeart/2005/8/layout/hList7#1"/>
    <dgm:cxn modelId="{888C26ED-75A6-4E4B-8C57-795770AC5CA4}" srcId="{C21AD172-E843-4E6B-917A-F11AE074AF05}" destId="{D2CB9F17-5C46-45F2-B397-18DACA335E25}" srcOrd="2" destOrd="0" parTransId="{942065E1-27A4-4A0A-A031-8DAE2851C634}" sibTransId="{648B1510-C3CF-4358-8575-420290C430BC}"/>
    <dgm:cxn modelId="{FB62FA6A-DA4D-4DFC-9F05-B6748CA0A70B}" type="presOf" srcId="{E7A49CCD-E8F5-448C-88B0-148C2DCEDB3A}" destId="{FFED13B0-9204-4B3B-AB89-F238194E1EC5}" srcOrd="0" destOrd="1" presId="urn:microsoft.com/office/officeart/2005/8/layout/hList7#1"/>
    <dgm:cxn modelId="{B19CD81F-F61C-4F5F-A7EC-5C4FD7F8698D}" srcId="{A73B8038-3394-4B25-9BC1-8F3055908BCC}" destId="{FCBE225C-99A9-47C3-8A95-98BBB8E225DF}" srcOrd="3" destOrd="0" parTransId="{EDA88033-D528-4F6C-B8B5-F9D8AED49255}" sibTransId="{59439487-F1DE-4476-A3F9-816A67CABE31}"/>
    <dgm:cxn modelId="{B433E041-1321-4002-9694-4B728A3F84C2}" type="presOf" srcId="{D2CB9F17-5C46-45F2-B397-18DACA335E25}" destId="{2720BF45-5917-4E66-84F5-CA2E2DFBAD3B}" srcOrd="1" destOrd="3" presId="urn:microsoft.com/office/officeart/2005/8/layout/hList7#1"/>
    <dgm:cxn modelId="{1042132A-8072-43CE-AC57-04CD2CE8BAEC}" srcId="{C21AD172-E843-4E6B-917A-F11AE074AF05}" destId="{3D10C5C9-0E89-4E8C-BD91-74159F175293}" srcOrd="3" destOrd="0" parTransId="{FC8C7F83-4AE5-4BBF-BAC6-78AC8F09DAFA}" sibTransId="{379C3FA4-EA51-411A-A442-831641BA7A20}"/>
    <dgm:cxn modelId="{2FC6F128-0EE2-45DF-AAEB-1A98972C59C2}" type="presOf" srcId="{D0CF3BC0-CDE4-44CF-8DEB-9108B21BDA20}" destId="{816DBA38-7F4B-4B87-9FE4-EC9D28D1FB6D}" srcOrd="0" destOrd="0" presId="urn:microsoft.com/office/officeart/2005/8/layout/hList7#1"/>
    <dgm:cxn modelId="{35BA3B5E-15E5-44EE-BA4C-0A4802B11FEB}" type="presOf" srcId="{40AE767A-FE56-433C-AA58-C64F048E7419}" destId="{FE311938-39A7-4F57-8837-F94577324493}" srcOrd="0" destOrd="3" presId="urn:microsoft.com/office/officeart/2005/8/layout/hList7#1"/>
    <dgm:cxn modelId="{9D51BA97-0A85-46B5-983E-BF4F07812860}" type="presOf" srcId="{FCBE225C-99A9-47C3-8A95-98BBB8E225DF}" destId="{A719BA39-959B-4539-B196-11B7A41EE596}" srcOrd="1" destOrd="4" presId="urn:microsoft.com/office/officeart/2005/8/layout/hList7#1"/>
    <dgm:cxn modelId="{8D260FD7-4BA8-42FA-8CB9-DBB47E59540C}" srcId="{D0CF3BC0-CDE4-44CF-8DEB-9108B21BDA20}" destId="{A73B8038-3394-4B25-9BC1-8F3055908BCC}" srcOrd="3" destOrd="0" parTransId="{75ABB4F3-538C-40F2-81BC-6CBBA4613E7B}" sibTransId="{9DEAD3D8-67E1-4F6B-B119-629B1BABBD15}"/>
    <dgm:cxn modelId="{770B381B-83C3-420E-9353-CC9F64E8825D}" srcId="{A73B8038-3394-4B25-9BC1-8F3055908BCC}" destId="{DD8F5D07-D189-43A9-AE75-2C7AD34591D8}" srcOrd="0" destOrd="0" parTransId="{551498BF-CCC9-4F0F-9F9B-B9278D0E08F7}" sibTransId="{56D82540-C99E-46C0-A430-84C42B76580B}"/>
    <dgm:cxn modelId="{3E8817EB-69AD-4742-B445-0393F2892B68}" type="presOf" srcId="{9E95FA58-723F-45F1-8965-389333C96674}" destId="{026D300E-32F1-4506-9332-4E9C3357B55D}" srcOrd="1" destOrd="1" presId="urn:microsoft.com/office/officeart/2005/8/layout/hList7#1"/>
    <dgm:cxn modelId="{85340E7C-AD95-4296-9083-EC18385278EE}" srcId="{D0CF3BC0-CDE4-44CF-8DEB-9108B21BDA20}" destId="{9868A226-1150-4B71-AD44-DE02182E09B1}" srcOrd="1" destOrd="0" parTransId="{E22CC310-F6B7-49C7-AA7C-01C0B7D5A176}" sibTransId="{61E28136-7319-4ABD-91FA-8657D329AAE2}"/>
    <dgm:cxn modelId="{48BF54A2-A8DE-4829-A93C-73D4F85012BB}" type="presParOf" srcId="{816DBA38-7F4B-4B87-9FE4-EC9D28D1FB6D}" destId="{B821A2CC-AEF8-4AE1-BD7C-61B6729611A4}" srcOrd="0" destOrd="0" presId="urn:microsoft.com/office/officeart/2005/8/layout/hList7#1"/>
    <dgm:cxn modelId="{2E6477F7-DD61-400F-AA81-A4DAD8D043D8}" type="presParOf" srcId="{816DBA38-7F4B-4B87-9FE4-EC9D28D1FB6D}" destId="{245748C0-E690-4CA1-A774-AF0BA5191CAE}" srcOrd="1" destOrd="0" presId="urn:microsoft.com/office/officeart/2005/8/layout/hList7#1"/>
    <dgm:cxn modelId="{58FABF15-E81B-485C-AEA6-DAF825E98361}" type="presParOf" srcId="{245748C0-E690-4CA1-A774-AF0BA5191CAE}" destId="{91C11A18-5A3D-4413-8DD6-037FA8719877}" srcOrd="0" destOrd="0" presId="urn:microsoft.com/office/officeart/2005/8/layout/hList7#1"/>
    <dgm:cxn modelId="{5E863C9F-C56C-40F8-913E-352E41C932D7}" type="presParOf" srcId="{91C11A18-5A3D-4413-8DD6-037FA8719877}" destId="{FFED13B0-9204-4B3B-AB89-F238194E1EC5}" srcOrd="0" destOrd="0" presId="urn:microsoft.com/office/officeart/2005/8/layout/hList7#1"/>
    <dgm:cxn modelId="{963DB6AE-045A-46BD-BB15-FEAB0CB1D6E8}" type="presParOf" srcId="{91C11A18-5A3D-4413-8DD6-037FA8719877}" destId="{2720BF45-5917-4E66-84F5-CA2E2DFBAD3B}" srcOrd="1" destOrd="0" presId="urn:microsoft.com/office/officeart/2005/8/layout/hList7#1"/>
    <dgm:cxn modelId="{A500BD53-F057-4EA0-AE29-55D9E910BACB}" type="presParOf" srcId="{91C11A18-5A3D-4413-8DD6-037FA8719877}" destId="{8EFDE81F-CFE0-4166-8326-E4C57E32DB56}" srcOrd="2" destOrd="0" presId="urn:microsoft.com/office/officeart/2005/8/layout/hList7#1"/>
    <dgm:cxn modelId="{DB895F45-760D-443E-B8FE-6514E19901BB}" type="presParOf" srcId="{91C11A18-5A3D-4413-8DD6-037FA8719877}" destId="{B4733911-F5ED-46FA-9B35-4A350750BE60}" srcOrd="3" destOrd="0" presId="urn:microsoft.com/office/officeart/2005/8/layout/hList7#1"/>
    <dgm:cxn modelId="{2209C684-768D-412F-93B9-CDC35DBAC136}" type="presParOf" srcId="{245748C0-E690-4CA1-A774-AF0BA5191CAE}" destId="{6FEB7B00-5946-438D-87CC-4D1E82C09635}" srcOrd="1" destOrd="0" presId="urn:microsoft.com/office/officeart/2005/8/layout/hList7#1"/>
    <dgm:cxn modelId="{25FF94F5-5BAB-41DB-96DB-D2FBC63BE8D6}" type="presParOf" srcId="{245748C0-E690-4CA1-A774-AF0BA5191CAE}" destId="{59EF0DB3-769E-4E32-83C9-3C6AA4200D20}" srcOrd="2" destOrd="0" presId="urn:microsoft.com/office/officeart/2005/8/layout/hList7#1"/>
    <dgm:cxn modelId="{B6EF87B4-7DBE-4100-816D-DBFF603E0AB3}" type="presParOf" srcId="{59EF0DB3-769E-4E32-83C9-3C6AA4200D20}" destId="{E64384EA-54F0-4E28-8231-ED7A7CAFE113}" srcOrd="0" destOrd="0" presId="urn:microsoft.com/office/officeart/2005/8/layout/hList7#1"/>
    <dgm:cxn modelId="{39881521-8A6F-4071-AF04-6FDC73E2984D}" type="presParOf" srcId="{59EF0DB3-769E-4E32-83C9-3C6AA4200D20}" destId="{026D300E-32F1-4506-9332-4E9C3357B55D}" srcOrd="1" destOrd="0" presId="urn:microsoft.com/office/officeart/2005/8/layout/hList7#1"/>
    <dgm:cxn modelId="{05FE7699-01F4-4622-A630-BC7808F1A388}" type="presParOf" srcId="{59EF0DB3-769E-4E32-83C9-3C6AA4200D20}" destId="{C07133B0-24F5-429D-AB40-5DF64C418DE6}" srcOrd="2" destOrd="0" presId="urn:microsoft.com/office/officeart/2005/8/layout/hList7#1"/>
    <dgm:cxn modelId="{D4EB6BA0-EA68-40F6-AC28-A31B5F5CB68B}" type="presParOf" srcId="{59EF0DB3-769E-4E32-83C9-3C6AA4200D20}" destId="{40328AAA-12A5-4025-8099-89A47466A488}" srcOrd="3" destOrd="0" presId="urn:microsoft.com/office/officeart/2005/8/layout/hList7#1"/>
    <dgm:cxn modelId="{B98C41EE-D0A0-4E1F-A2C0-B3FC0310E85E}" type="presParOf" srcId="{245748C0-E690-4CA1-A774-AF0BA5191CAE}" destId="{324EFFB3-539A-446C-AB70-9F057E3ABA3F}" srcOrd="3" destOrd="0" presId="urn:microsoft.com/office/officeart/2005/8/layout/hList7#1"/>
    <dgm:cxn modelId="{B6AEC59D-A86B-420C-A006-E29756F49805}" type="presParOf" srcId="{245748C0-E690-4CA1-A774-AF0BA5191CAE}" destId="{97D62CB8-0271-446A-9A37-6899AE6CECFB}" srcOrd="4" destOrd="0" presId="urn:microsoft.com/office/officeart/2005/8/layout/hList7#1"/>
    <dgm:cxn modelId="{13273D2A-338A-4CB2-9F35-919FDF39DF46}" type="presParOf" srcId="{97D62CB8-0271-446A-9A37-6899AE6CECFB}" destId="{5C727AE1-EB06-492D-BCF1-A090BA78BB7E}" srcOrd="0" destOrd="0" presId="urn:microsoft.com/office/officeart/2005/8/layout/hList7#1"/>
    <dgm:cxn modelId="{05BB0BC7-0A04-4D55-AF57-A6E1A0764C4E}" type="presParOf" srcId="{97D62CB8-0271-446A-9A37-6899AE6CECFB}" destId="{5AE580A9-131F-4CB2-8060-35AE9A6598C4}" srcOrd="1" destOrd="0" presId="urn:microsoft.com/office/officeart/2005/8/layout/hList7#1"/>
    <dgm:cxn modelId="{2BF8AD43-06B4-4552-9F4C-3755BA8F395E}" type="presParOf" srcId="{97D62CB8-0271-446A-9A37-6899AE6CECFB}" destId="{5A252AAB-56FF-4AB3-9681-09920872E7E7}" srcOrd="2" destOrd="0" presId="urn:microsoft.com/office/officeart/2005/8/layout/hList7#1"/>
    <dgm:cxn modelId="{1CE6A63B-75BA-49D7-8C07-CD7A0222FC00}" type="presParOf" srcId="{97D62CB8-0271-446A-9A37-6899AE6CECFB}" destId="{DE4C7EE0-C2BA-44EE-BFB3-564CD01DEB47}" srcOrd="3" destOrd="0" presId="urn:microsoft.com/office/officeart/2005/8/layout/hList7#1"/>
    <dgm:cxn modelId="{8A3F10DF-C2B5-4141-9989-82032E822885}" type="presParOf" srcId="{245748C0-E690-4CA1-A774-AF0BA5191CAE}" destId="{5004F12A-D712-4BD4-B567-541D32039EC9}" srcOrd="5" destOrd="0" presId="urn:microsoft.com/office/officeart/2005/8/layout/hList7#1"/>
    <dgm:cxn modelId="{AF74A17D-8B57-414A-A607-CBDEC36478CB}" type="presParOf" srcId="{245748C0-E690-4CA1-A774-AF0BA5191CAE}" destId="{FC6DF670-ED7F-4AEA-91B8-D78480E17714}" srcOrd="6" destOrd="0" presId="urn:microsoft.com/office/officeart/2005/8/layout/hList7#1"/>
    <dgm:cxn modelId="{9644E1BB-B973-4203-B9F2-E70EC736C971}" type="presParOf" srcId="{FC6DF670-ED7F-4AEA-91B8-D78480E17714}" destId="{FE311938-39A7-4F57-8837-F94577324493}" srcOrd="0" destOrd="0" presId="urn:microsoft.com/office/officeart/2005/8/layout/hList7#1"/>
    <dgm:cxn modelId="{D09B9D0E-67AD-46AD-BC14-1F12A5FEE72C}" type="presParOf" srcId="{FC6DF670-ED7F-4AEA-91B8-D78480E17714}" destId="{A719BA39-959B-4539-B196-11B7A41EE596}" srcOrd="1" destOrd="0" presId="urn:microsoft.com/office/officeart/2005/8/layout/hList7#1"/>
    <dgm:cxn modelId="{AB9E2106-34C7-4C1A-9572-D50A4BEBA1D9}" type="presParOf" srcId="{FC6DF670-ED7F-4AEA-91B8-D78480E17714}" destId="{72DCD766-BC8C-40D1-AAFF-B6F74C92A27E}" srcOrd="2" destOrd="0" presId="urn:microsoft.com/office/officeart/2005/8/layout/hList7#1"/>
    <dgm:cxn modelId="{08BBE6C7-E98E-430A-94A7-785ED029EAA0}" type="presParOf" srcId="{FC6DF670-ED7F-4AEA-91B8-D78480E17714}" destId="{ED456C3D-625B-4141-B75B-16FDA2324DDD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47CC4-EF3A-4B7E-940B-796ABB021129}">
      <dsp:nvSpPr>
        <dsp:cNvPr id="0" name=""/>
        <dsp:cNvSpPr/>
      </dsp:nvSpPr>
      <dsp:spPr>
        <a:xfrm>
          <a:off x="0" y="0"/>
          <a:ext cx="5715039" cy="22842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>
            <a:latin typeface="Calibri" pitchFamily="34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alibri" pitchFamily="34" charset="0"/>
            </a:rPr>
            <a:t>80% of applications performance challenges – I/O </a:t>
          </a:r>
          <a:br>
            <a:rPr lang="en-US" sz="3200" kern="1200" dirty="0" smtClean="0">
              <a:latin typeface="Calibri" pitchFamily="34" charset="0"/>
            </a:rPr>
          </a:br>
          <a:endParaRPr lang="en-US" sz="3200" kern="1200" dirty="0"/>
        </a:p>
      </dsp:txBody>
      <dsp:txXfrm>
        <a:off x="0" y="0"/>
        <a:ext cx="5715039" cy="22842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47CC4-EF3A-4B7E-940B-796ABB021129}">
      <dsp:nvSpPr>
        <dsp:cNvPr id="0" name=""/>
        <dsp:cNvSpPr/>
      </dsp:nvSpPr>
      <dsp:spPr>
        <a:xfrm>
          <a:off x="0" y="43207"/>
          <a:ext cx="3500462" cy="2199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Business Suffers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- Productivity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- Operational Overhead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- Customer Satisfaction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Calibri" pitchFamily="34" charset="0"/>
          </a:endParaRPr>
        </a:p>
      </dsp:txBody>
      <dsp:txXfrm>
        <a:off x="0" y="43207"/>
        <a:ext cx="3500462" cy="2199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ED13B0-9204-4B3B-AB89-F238194E1EC5}">
      <dsp:nvSpPr>
        <dsp:cNvPr id="0" name=""/>
        <dsp:cNvSpPr/>
      </dsp:nvSpPr>
      <dsp:spPr>
        <a:xfrm>
          <a:off x="701" y="0"/>
          <a:ext cx="2242594" cy="514543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Performance</a:t>
          </a:r>
          <a:r>
            <a:rPr lang="en-US" sz="2000" b="1" u="none" kern="1200" dirty="0" smtClean="0"/>
            <a:t/>
          </a:r>
          <a:br>
            <a:rPr lang="en-US" sz="2000" b="1" u="none" kern="1200" dirty="0" smtClean="0"/>
          </a:br>
          <a:endParaRPr lang="en-US" sz="200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Highest  performance</a:t>
          </a:r>
          <a:endParaRPr lang="en-US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Any workload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Consistent performance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 smtClean="0">
            <a:solidFill>
              <a:schemeClr val="bg1"/>
            </a:solidFill>
          </a:endParaRPr>
        </a:p>
      </dsp:txBody>
      <dsp:txXfrm>
        <a:off x="701" y="2058174"/>
        <a:ext cx="2242594" cy="2058174"/>
      </dsp:txXfrm>
    </dsp:sp>
    <dsp:sp modelId="{B4733911-F5ED-46FA-9B35-4A350750BE60}">
      <dsp:nvSpPr>
        <dsp:cNvPr id="0" name=""/>
        <dsp:cNvSpPr/>
      </dsp:nvSpPr>
      <dsp:spPr>
        <a:xfrm>
          <a:off x="265284" y="308726"/>
          <a:ext cx="1713429" cy="17134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384EA-54F0-4E28-8231-ED7A7CAFE113}">
      <dsp:nvSpPr>
        <dsp:cNvPr id="0" name=""/>
        <dsp:cNvSpPr/>
      </dsp:nvSpPr>
      <dsp:spPr>
        <a:xfrm>
          <a:off x="2302339" y="0"/>
          <a:ext cx="1968103" cy="514543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High Availability</a:t>
          </a:r>
          <a:endParaRPr lang="en-US" sz="200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No single point of failure</a:t>
          </a:r>
          <a:endParaRPr lang="en-US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Internal mirrored backup availability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302339" y="2058174"/>
        <a:ext cx="1968103" cy="2058174"/>
      </dsp:txXfrm>
    </dsp:sp>
    <dsp:sp modelId="{40328AAA-12A5-4025-8099-89A47466A488}">
      <dsp:nvSpPr>
        <dsp:cNvPr id="0" name=""/>
        <dsp:cNvSpPr/>
      </dsp:nvSpPr>
      <dsp:spPr>
        <a:xfrm>
          <a:off x="2429675" y="308726"/>
          <a:ext cx="1713429" cy="171342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27AE1-EB06-492D-BCF1-A090BA78BB7E}">
      <dsp:nvSpPr>
        <dsp:cNvPr id="0" name=""/>
        <dsp:cNvSpPr/>
      </dsp:nvSpPr>
      <dsp:spPr>
        <a:xfrm>
          <a:off x="4329485" y="0"/>
          <a:ext cx="2047594" cy="514543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Scalable</a:t>
          </a:r>
          <a:r>
            <a:rPr lang="en-US" sz="2000" b="1" u="none" kern="1200" dirty="0" smtClean="0"/>
            <a:t/>
          </a:r>
          <a:br>
            <a:rPr lang="en-US" sz="2000" b="1" u="none" kern="1200" dirty="0" smtClean="0"/>
          </a:br>
          <a:endParaRPr lang="en-US" sz="200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Scale performance or capacity independently</a:t>
          </a:r>
        </a:p>
      </dsp:txBody>
      <dsp:txXfrm>
        <a:off x="4329485" y="2058174"/>
        <a:ext cx="2047594" cy="2058174"/>
      </dsp:txXfrm>
    </dsp:sp>
    <dsp:sp modelId="{DE4C7EE0-C2BA-44EE-BFB3-564CD01DEB47}">
      <dsp:nvSpPr>
        <dsp:cNvPr id="0" name=""/>
        <dsp:cNvSpPr/>
      </dsp:nvSpPr>
      <dsp:spPr>
        <a:xfrm>
          <a:off x="4496567" y="308726"/>
          <a:ext cx="1713429" cy="171342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11938-39A7-4F57-8837-F94577324493}">
      <dsp:nvSpPr>
        <dsp:cNvPr id="0" name=""/>
        <dsp:cNvSpPr/>
      </dsp:nvSpPr>
      <dsp:spPr>
        <a:xfrm>
          <a:off x="6436123" y="0"/>
          <a:ext cx="2249974" cy="514543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Easy</a:t>
          </a:r>
          <a:endParaRPr lang="en-US" sz="2400" b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 smtClean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Quick implementation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No tuning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</a:rPr>
            <a:t>Start small and grow</a:t>
          </a:r>
        </a:p>
      </dsp:txBody>
      <dsp:txXfrm>
        <a:off x="6436123" y="2058174"/>
        <a:ext cx="2249974" cy="2058174"/>
      </dsp:txXfrm>
    </dsp:sp>
    <dsp:sp modelId="{ED456C3D-625B-4141-B75B-16FDA2324DDD}">
      <dsp:nvSpPr>
        <dsp:cNvPr id="0" name=""/>
        <dsp:cNvSpPr/>
      </dsp:nvSpPr>
      <dsp:spPr>
        <a:xfrm>
          <a:off x="6696736" y="320891"/>
          <a:ext cx="1713429" cy="171342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1A2CC-AEF8-4AE1-BD7C-61B6729611A4}">
      <dsp:nvSpPr>
        <dsp:cNvPr id="0" name=""/>
        <dsp:cNvSpPr/>
      </dsp:nvSpPr>
      <dsp:spPr>
        <a:xfrm>
          <a:off x="71992" y="4497366"/>
          <a:ext cx="8542814" cy="627802"/>
        </a:xfrm>
        <a:prstGeom prst="leftRightArrow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4B18-DE3A-4780-BD94-F84CE917C294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A3315-E2A5-4F9A-BAE1-DD7336343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79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B6B3B-580B-494B-9843-9B532C93F866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98C9C-436D-4408-822A-32ECFE5C69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738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8C9C-436D-4408-822A-32ECFE5C69C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643314"/>
            <a:ext cx="7772400" cy="10001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857760"/>
            <a:ext cx="7786742" cy="6381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F893CE-C2D7-4251-B362-ABCA3D3EFFEB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AD28-2614-46A5-8BF5-7F3EC626B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tigo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86200"/>
            <a:ext cx="7797552" cy="1143000"/>
          </a:xfrm>
        </p:spPr>
        <p:txBody>
          <a:bodyPr anchor="t">
            <a:normAutofit/>
          </a:bodyPr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253495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643314"/>
            <a:ext cx="7772400" cy="10001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857760"/>
            <a:ext cx="7786742" cy="6381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543-28B3-438F-AF84-493983DAAA1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543-28B3-438F-AF84-493983DAAA1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543-28B3-438F-AF84-493983DAAA1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263479"/>
            <a:ext cx="7581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40960" cy="5040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189" y="1124744"/>
            <a:ext cx="8136259" cy="482386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Tx/>
              <a:defRPr b="1"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buClrTx/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buClrTx/>
              <a:defRPr sz="2000"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5CE5678-13B6-4F21-848B-2BADC5D3993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200800" cy="93610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DAC475B-AA24-4565-A084-1F4378BCBF7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9512" y="339671"/>
            <a:ext cx="8640960" cy="5040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189" y="1124744"/>
            <a:ext cx="3887787" cy="482386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00B0F0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buClr>
                <a:srgbClr val="00B0F0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buClr>
                <a:srgbClr val="00B0F0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9992" y="1124744"/>
            <a:ext cx="432048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e-IL" noProof="0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6BFC116-4178-448A-A197-EDF5615090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543-28B3-438F-AF84-493983DAA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9512" y="339671"/>
            <a:ext cx="8640960" cy="5040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189" y="1124744"/>
            <a:ext cx="8352283" cy="187220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00B0F0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buClr>
                <a:srgbClr val="00B0F0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buClr>
                <a:srgbClr val="00B0F0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67544" y="3068960"/>
            <a:ext cx="8352928" cy="309634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None/>
              <a:defRPr/>
            </a:lvl1pPr>
          </a:lstStyle>
          <a:p>
            <a:pPr lvl="0"/>
            <a:endParaRPr lang="he-IL" noProof="0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F1886B8-4B39-42B3-A4F5-8DFD6687FB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F893CE-C2D7-4251-B362-ABCA3D3EFFEB}" type="datetimeFigureOut">
              <a:rPr lang="en-US" smtClean="0">
                <a:solidFill>
                  <a:srgbClr val="000000"/>
                </a:solidFill>
              </a:rPr>
              <a:pPr/>
              <a:t>10/11/2010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AD28-2614-46A5-8BF5-7F3EC626B91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tigo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86200"/>
            <a:ext cx="7797552" cy="1143000"/>
          </a:xfrm>
        </p:spPr>
        <p:txBody>
          <a:bodyPr anchor="t">
            <a:normAutofit/>
          </a:bodyPr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253495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543-28B3-438F-AF84-493983DAA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5543-28B3-438F-AF84-493983DAA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263479"/>
            <a:ext cx="7581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9671"/>
            <a:ext cx="8640960" cy="5040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189" y="1124744"/>
            <a:ext cx="8136259" cy="482386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00B0F0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buClr>
                <a:srgbClr val="00B0F0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buClr>
                <a:srgbClr val="00B0F0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5CE5678-13B6-4F21-848B-2BADC5D3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200800" cy="93610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DAC475B-AA24-4565-A084-1F4378BC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9512" y="339671"/>
            <a:ext cx="8640960" cy="5040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189" y="1124744"/>
            <a:ext cx="3887787" cy="482386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00B0F0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buClr>
                <a:srgbClr val="00B0F0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buClr>
                <a:srgbClr val="00B0F0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9992" y="1124744"/>
            <a:ext cx="4320480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e-IL" noProof="0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6BFC116-4178-448A-A197-EDF56150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9512" y="339671"/>
            <a:ext cx="8640960" cy="5040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189" y="1124744"/>
            <a:ext cx="8352283" cy="187220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00B0F0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buClr>
                <a:srgbClr val="00B0F0"/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buClr>
                <a:srgbClr val="00B0F0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67544" y="3068960"/>
            <a:ext cx="8352928" cy="309634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None/>
              <a:defRPr/>
            </a:lvl1pPr>
          </a:lstStyle>
          <a:p>
            <a:pPr lvl="0"/>
            <a:endParaRPr lang="he-IL" noProof="0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3568" y="6624204"/>
            <a:ext cx="1584176" cy="23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12738" y="6657975"/>
            <a:ext cx="442912" cy="2000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F1886B8-4B39-42B3-A4F5-8DFD6687F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28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5543-28B3-438F-AF84-493983DAA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28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5543-28B3-438F-AF84-493983DAAA1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72" y="3717032"/>
            <a:ext cx="7797552" cy="70012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Revolutionizing Application Performance</a:t>
            </a:r>
            <a:br>
              <a:rPr lang="en-US" sz="3200" dirty="0" smtClean="0"/>
            </a:br>
            <a:r>
              <a:rPr lang="en-US" sz="3200" dirty="0" smtClean="0"/>
              <a:t> by </a:t>
            </a:r>
            <a:br>
              <a:rPr lang="en-US" sz="3200" dirty="0" smtClean="0"/>
            </a:br>
            <a:r>
              <a:rPr lang="en-US" sz="3200" dirty="0" smtClean="0"/>
              <a:t>Eliminating I/O Wait Times</a:t>
            </a:r>
            <a:endParaRPr lang="he-I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22"/>
            <a:ext cx="2082907" cy="552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90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6420" y="1844824"/>
            <a:ext cx="3971804" cy="2978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39718"/>
          </a:xfrm>
        </p:spPr>
        <p:txBody>
          <a:bodyPr/>
          <a:lstStyle/>
          <a:p>
            <a:r>
              <a:rPr lang="en-US" sz="3200" dirty="0" smtClean="0"/>
              <a:t>Kaminario K2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0728"/>
            <a:ext cx="6552728" cy="864096"/>
          </a:xfrm>
        </p:spPr>
        <p:txBody>
          <a:bodyPr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D</a:t>
            </a:r>
            <a:r>
              <a:rPr lang="en-US" b="1" dirty="0" smtClean="0">
                <a:latin typeface="Calibri" pitchFamily="34" charset="0"/>
              </a:rPr>
              <a:t>RAM Block Storage Appliance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94116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Delivering 2x to 25x application performance improvement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0970"/>
            <a:ext cx="8229600" cy="439718"/>
          </a:xfrm>
        </p:spPr>
        <p:txBody>
          <a:bodyPr/>
          <a:lstStyle/>
          <a:p>
            <a:r>
              <a:rPr lang="en-US" sz="3200" dirty="0" smtClean="0"/>
              <a:t>Challenge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57356" y="1142984"/>
          <a:ext cx="571504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wn Arrow 5"/>
          <p:cNvSpPr/>
          <p:nvPr/>
        </p:nvSpPr>
        <p:spPr>
          <a:xfrm>
            <a:off x="4214810" y="3500438"/>
            <a:ext cx="785818" cy="500066"/>
          </a:xfrm>
          <a:prstGeom prst="downArrow">
            <a:avLst/>
          </a:prstGeom>
          <a:solidFill>
            <a:srgbClr val="C00000">
              <a:alpha val="4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857488" y="4143380"/>
          <a:ext cx="3500462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DRAM-Based Storage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4617"/>
          </a:xfrm>
        </p:spPr>
        <p:txBody>
          <a:bodyPr>
            <a:normAutofit/>
          </a:bodyPr>
          <a:lstStyle/>
          <a:p>
            <a:r>
              <a:rPr lang="en-US" b="1" dirty="0" smtClean="0"/>
              <a:t>Fastest!</a:t>
            </a:r>
          </a:p>
          <a:p>
            <a:pPr lvl="1"/>
            <a:r>
              <a:rPr lang="en-US" dirty="0" smtClean="0"/>
              <a:t>DRAM is the fastest storage media</a:t>
            </a:r>
          </a:p>
          <a:p>
            <a:pPr lvl="1"/>
            <a:r>
              <a:rPr lang="en-US" dirty="0" smtClean="0"/>
              <a:t>Much faster than FLASH</a:t>
            </a:r>
          </a:p>
          <a:p>
            <a:r>
              <a:rPr lang="en-US" b="1" dirty="0" smtClean="0"/>
              <a:t>Stable Performance</a:t>
            </a:r>
          </a:p>
          <a:p>
            <a:pPr lvl="1"/>
            <a:r>
              <a:rPr lang="en-US" dirty="0" smtClean="0"/>
              <a:t>For ANY workload – Random or Sequential</a:t>
            </a:r>
          </a:p>
          <a:p>
            <a:r>
              <a:rPr lang="en-US" b="1" dirty="0" smtClean="0"/>
              <a:t>Consistent Performance</a:t>
            </a:r>
          </a:p>
          <a:p>
            <a:pPr lvl="1"/>
            <a:r>
              <a:rPr lang="en-US" dirty="0" smtClean="0"/>
              <a:t>Not affected by used capacity nor over time</a:t>
            </a:r>
          </a:p>
          <a:p>
            <a:r>
              <a:rPr lang="en-US" b="1" dirty="0" smtClean="0"/>
              <a:t>Reliable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The Solution: Kaminario K2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a014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648" y="1124744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980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229600" cy="439718"/>
          </a:xfrm>
        </p:spPr>
        <p:txBody>
          <a:bodyPr/>
          <a:lstStyle/>
          <a:p>
            <a:r>
              <a:rPr lang="en-US" sz="3200" dirty="0" smtClean="0"/>
              <a:t>Scale-Out Performance Architecture (SPEAR)</a:t>
            </a:r>
            <a:endParaRPr lang="en-US" sz="3200" dirty="0"/>
          </a:p>
        </p:txBody>
      </p:sp>
      <p:pic>
        <p:nvPicPr>
          <p:cNvPr id="4" name="Picture 3" descr="ScalePerfArch-SPEAR.jpg"/>
          <p:cNvPicPr>
            <a:picLocks noChangeAspect="1"/>
          </p:cNvPicPr>
          <p:nvPr/>
        </p:nvPicPr>
        <p:blipFill>
          <a:blip r:embed="rId3" cstate="print"/>
          <a:srcRect t="11536"/>
          <a:stretch>
            <a:fillRect/>
          </a:stretch>
        </p:blipFill>
        <p:spPr>
          <a:xfrm>
            <a:off x="1308100" y="1412776"/>
            <a:ext cx="6527800" cy="4471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229600" cy="439718"/>
          </a:xfrm>
        </p:spPr>
        <p:txBody>
          <a:bodyPr/>
          <a:lstStyle/>
          <a:p>
            <a:r>
              <a:rPr lang="en-US" sz="3200" dirty="0" smtClean="0"/>
              <a:t>The Kaminario </a:t>
            </a:r>
            <a:r>
              <a:rPr lang="en-US" sz="3200" i="1" dirty="0" smtClean="0"/>
              <a:t>K2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1577123"/>
              </p:ext>
            </p:extLst>
          </p:nvPr>
        </p:nvGraphicFramePr>
        <p:xfrm>
          <a:off x="251520" y="1019869"/>
          <a:ext cx="86868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5631631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Complete Offering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29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39718"/>
          </a:xfrm>
        </p:spPr>
        <p:txBody>
          <a:bodyPr/>
          <a:lstStyle/>
          <a:p>
            <a:r>
              <a:rPr lang="en-US" sz="3200" dirty="0" smtClean="0"/>
              <a:t>The Results are Impressive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05273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Telco – Billing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ueries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102 minutes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down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1.2 minutes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Credit card – Marketing Analysis – SAS 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181 minutes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 down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4.5 minutes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Products Fortune 10 – Product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imulation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21 minutes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down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 minute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Government – Real </a:t>
            </a:r>
            <a:r>
              <a:rPr lang="en-US" sz="2400" b="1" dirty="0" smtClean="0">
                <a:latin typeface="Calibri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 </a:t>
            </a:r>
            <a:r>
              <a:rPr lang="en-US" sz="2400" b="1" dirty="0" smtClean="0">
                <a:latin typeface="Calibri" pitchFamily="34" charset="0"/>
              </a:rPr>
              <a:t>M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15 minutes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free files text search down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0.6 minute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1547"/>
            <a:ext cx="8784976" cy="98930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b="1" dirty="0"/>
              <a:t>Businesses of all sizes have one thing in </a:t>
            </a:r>
            <a:r>
              <a:rPr lang="en-US" sz="3600" b="1" dirty="0" smtClean="0"/>
              <a:t>common…..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 smtClean="0"/>
          </a:p>
        </p:txBody>
      </p:sp>
      <p:pic>
        <p:nvPicPr>
          <p:cNvPr id="4" name="Picture 2" descr="C:\Users\dd.KAMINARIO\Desktop\updates\Speedo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95464"/>
            <a:ext cx="2967765" cy="2225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2444695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3399FF"/>
                </a:solidFill>
              </a:rPr>
              <a:t>A critical application </a:t>
            </a:r>
            <a:r>
              <a:rPr lang="en-US" sz="3600" b="1" dirty="0">
                <a:solidFill>
                  <a:srgbClr val="3399FF"/>
                </a:solidFill>
              </a:rPr>
              <a:t>where </a:t>
            </a:r>
            <a:r>
              <a:rPr lang="en-US" sz="3600" b="1" dirty="0" smtClean="0">
                <a:solidFill>
                  <a:srgbClr val="3399FF"/>
                </a:solidFill>
              </a:rPr>
              <a:t>extreme performance is </a:t>
            </a:r>
            <a:r>
              <a:rPr lang="en-US" sz="3600" b="1" dirty="0">
                <a:solidFill>
                  <a:srgbClr val="3399FF"/>
                </a:solidFill>
              </a:rPr>
              <a:t>everything!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2082907" cy="552478"/>
          </a:xfrm>
          <a:prstGeom prst="rect">
            <a:avLst/>
          </a:prstGeom>
        </p:spPr>
      </p:pic>
      <p:pic>
        <p:nvPicPr>
          <p:cNvPr id="75778" name="Picture 2" descr="C:\Users\Gareth Taube\Documents\Clients\Kaminario\Logo\Kaminario_logo+TL_Hig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93096"/>
            <a:ext cx="4319587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7806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708920"/>
            <a:ext cx="306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 You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18651</TotalTime>
  <Words>207</Words>
  <Application>Microsoft Office PowerPoint</Application>
  <PresentationFormat>On-screen Show (4:3)</PresentationFormat>
  <Paragraphs>59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1_Custom Design</vt:lpstr>
      <vt:lpstr>Revolutionizing Application Performance  by  Eliminating I/O Wait Times</vt:lpstr>
      <vt:lpstr>Kaminario K2</vt:lpstr>
      <vt:lpstr>Challenge</vt:lpstr>
      <vt:lpstr>DRAM-Based Storage</vt:lpstr>
      <vt:lpstr>Scale-Out Performance Architecture (SPEAR)</vt:lpstr>
      <vt:lpstr>The Kaminario K2</vt:lpstr>
      <vt:lpstr>The Results are Impressive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Itay Shoshani</dc:creator>
  <cp:lastModifiedBy>CAM</cp:lastModifiedBy>
  <cp:revision>409</cp:revision>
  <dcterms:created xsi:type="dcterms:W3CDTF">2010-02-16T14:35:53Z</dcterms:created>
  <dcterms:modified xsi:type="dcterms:W3CDTF">2010-10-12T13:56:11Z</dcterms:modified>
</cp:coreProperties>
</file>